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9"/>
  </p:notesMasterIdLst>
  <p:sldIdLst>
    <p:sldId id="256" r:id="rId2"/>
    <p:sldId id="263" r:id="rId3"/>
    <p:sldId id="257" r:id="rId4"/>
    <p:sldId id="259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234"/>
    <p:restoredTop sz="73594"/>
  </p:normalViewPr>
  <p:slideViewPr>
    <p:cSldViewPr snapToGrid="0" snapToObjects="1">
      <p:cViewPr varScale="1">
        <p:scale>
          <a:sx n="60" d="100"/>
          <a:sy n="60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CA091-5254-A942-B636-0578650F0FA4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A5DDF-F163-2E4F-BE0C-E5F04B19F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32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A5DDF-F163-2E4F-BE0C-E5F04B19FC6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0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BA5DDF-F163-2E4F-BE0C-E5F04B19FC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86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1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5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104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9381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40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49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382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437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6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9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82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94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66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9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4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16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07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4120C-D764-6F40-8BEB-8511A32D512B}" type="datetimeFigureOut">
              <a:rPr lang="en-US" smtClean="0"/>
              <a:t>12/15/20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0EC39-70D3-FA47-812F-2CE79D16F0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1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A2FE-B362-B74F-BED0-2A21D12B7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1717289"/>
            <a:ext cx="6105194" cy="235743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Project &amp; Findings for UFC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96F80-440E-0F45-BAAC-DC2903747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Matthew Nathaniel Olivo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4922373-40B1-8549-BEE7-F6E964C97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49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16"/>
    </mc:Choice>
    <mc:Fallback>
      <p:transition spd="slow" advTm="13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1BC1C-9F87-B948-8D90-2F77DE42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0FCDA-F234-044C-AA43-846AFA52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57803"/>
            <a:ext cx="9905999" cy="3541714"/>
          </a:xfrm>
        </p:spPr>
        <p:txBody>
          <a:bodyPr>
            <a:normAutofit/>
          </a:bodyPr>
          <a:lstStyle/>
          <a:p>
            <a:r>
              <a:rPr lang="en-US" sz="3600" dirty="0"/>
              <a:t>Main Predictors behind winning fights?</a:t>
            </a:r>
          </a:p>
          <a:p>
            <a:r>
              <a:rPr lang="en-US" sz="3600" dirty="0"/>
              <a:t>Does Stance Play a role in how many wins?</a:t>
            </a:r>
          </a:p>
          <a:p>
            <a:r>
              <a:rPr lang="en-US" sz="3600" dirty="0"/>
              <a:t>Which fighting styles are best?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B07143-7FFF-4242-B7B9-2D1B760F23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29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95"/>
    </mc:Choice>
    <mc:Fallback>
      <p:transition spd="slow" advTm="23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EFA01FE-2AA4-7C42-A9F1-9276A36FA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802244" cy="4947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FCAEDD-DE2A-5F47-89B4-EFBD67EC250A}"/>
              </a:ext>
            </a:extLst>
          </p:cNvPr>
          <p:cNvSpPr txBox="1"/>
          <p:nvPr/>
        </p:nvSpPr>
        <p:spPr>
          <a:xfrm>
            <a:off x="7415561" y="525918"/>
            <a:ext cx="4036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MSE – 10.858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7D329F-1012-6342-8A16-033BD9B35296}"/>
              </a:ext>
            </a:extLst>
          </p:cNvPr>
          <p:cNvSpPr txBox="1"/>
          <p:nvPr/>
        </p:nvSpPr>
        <p:spPr>
          <a:xfrm>
            <a:off x="7415561" y="4947087"/>
            <a:ext cx="383601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Predictors – Age, Average head strikes attempted, Average take downs landed</a:t>
            </a:r>
          </a:p>
        </p:txBody>
      </p:sp>
      <p:pic>
        <p:nvPicPr>
          <p:cNvPr id="2050" name="Picture 2" descr="Antonio Rogerio Nogueira: I did more damage, Ryan Bader did more takedowns  in UFC 119 fight - MMAmania.com">
            <a:extLst>
              <a:ext uri="{FF2B5EF4-FFF2-40B4-BE49-F238E27FC236}">
                <a16:creationId xmlns:a16="http://schemas.microsoft.com/office/drawing/2014/main" id="{862F84AE-1CCC-2846-BD5A-7EB8B9CB5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629" y="1293878"/>
            <a:ext cx="4761571" cy="317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C7A1CD1-4153-E24B-BBB0-662ECD7BE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57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52"/>
    </mc:Choice>
    <mc:Fallback>
      <p:transition spd="slow" advTm="3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5188-2D6C-5E47-811B-A24CE5E0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35897EB-6C63-2146-8770-ABBF2EA62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0" y="-52812"/>
            <a:ext cx="7292898" cy="4919662"/>
          </a:xfrm>
        </p:spPr>
      </p:pic>
      <p:pic>
        <p:nvPicPr>
          <p:cNvPr id="1026" name="Picture 2" descr="Concept: Orthodox vs Southpaw or “Unmatched Leads” — Rama Reddy">
            <a:extLst>
              <a:ext uri="{FF2B5EF4-FFF2-40B4-BE49-F238E27FC236}">
                <a16:creationId xmlns:a16="http://schemas.microsoft.com/office/drawing/2014/main" id="{E061B052-A4DF-8A46-8C7A-2BCD6B323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838" y="2822059"/>
            <a:ext cx="5641162" cy="408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E1BD267-B790-8B4F-AC20-3D37CDEAD8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58"/>
    </mc:Choice>
    <mc:Fallback>
      <p:transition spd="slow" advTm="656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45FA-3166-7B47-B543-278EC903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73D148F-F8B8-BF4A-9FC9-BEFF6A279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38147" y="618518"/>
            <a:ext cx="8351819" cy="5251698"/>
          </a:xfr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76831D1C-67EF-0B47-9F7A-471EAE5CB1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06"/>
    </mc:Choice>
    <mc:Fallback>
      <p:transition spd="slow" advTm="316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573C-0A88-9842-833C-C6CB417A2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0F26692-6FF6-3049-9548-04E3F35988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67338" y="618518"/>
            <a:ext cx="9054147" cy="5931577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EC4BE89-E260-8140-BEC5-2EC795DDB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3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864"/>
    </mc:Choice>
    <mc:Fallback>
      <p:transition spd="slow" advTm="64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62EE-04FC-EB4A-9140-D74E3B26B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4DCB2-3C53-A44C-8D50-186CF464C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BBFFC95-FE2D-E64A-BC51-59BC8773DB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5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86"/>
    </mc:Choice>
    <mc:Fallback>
      <p:transition spd="slow" advTm="35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2806</TotalTime>
  <Words>54</Words>
  <Application>Microsoft Macintosh PowerPoint</Application>
  <PresentationFormat>Widescreen</PresentationFormat>
  <Paragraphs>10</Paragraphs>
  <Slides>7</Slides>
  <Notes>2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Tw Cen MT</vt:lpstr>
      <vt:lpstr>Circuit</vt:lpstr>
      <vt:lpstr>Final Project &amp; Findings for UFC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&amp; Findings</dc:title>
  <dc:creator>Olivo, Matthew (Student)</dc:creator>
  <cp:lastModifiedBy>Olivo, Matthew (Student)</cp:lastModifiedBy>
  <cp:revision>40</cp:revision>
  <dcterms:created xsi:type="dcterms:W3CDTF">2020-12-14T02:19:26Z</dcterms:created>
  <dcterms:modified xsi:type="dcterms:W3CDTF">2020-12-16T01:09:31Z</dcterms:modified>
</cp:coreProperties>
</file>